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07" r:id="rId3"/>
    <p:sldId id="327" r:id="rId4"/>
    <p:sldId id="322" r:id="rId5"/>
    <p:sldId id="308" r:id="rId6"/>
    <p:sldId id="324" r:id="rId7"/>
    <p:sldId id="309" r:id="rId8"/>
    <p:sldId id="325" r:id="rId9"/>
    <p:sldId id="310" r:id="rId10"/>
    <p:sldId id="326" r:id="rId11"/>
    <p:sldId id="311" r:id="rId1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54C115-FD64-8F55-707B-C3DF8FDB9721}" name="Vagn Lauritzen" initials="VL" userId="b9eba48c94f1e46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201" autoAdjust="0"/>
  </p:normalViewPr>
  <p:slideViewPr>
    <p:cSldViewPr snapToGrid="0">
      <p:cViewPr varScale="1">
        <p:scale>
          <a:sx n="82" d="100"/>
          <a:sy n="82" d="100"/>
        </p:scale>
        <p:origin x="894" y="90"/>
      </p:cViewPr>
      <p:guideLst/>
    </p:cSldViewPr>
  </p:slideViewPr>
  <p:notesTextViewPr>
    <p:cViewPr>
      <p:scale>
        <a:sx n="1" d="1"/>
        <a:sy n="1" d="1"/>
      </p:scale>
      <p:origin x="0" y="0"/>
    </p:cViewPr>
  </p:notesTextViewPr>
  <p:notesViewPr>
    <p:cSldViewPr snapToGrid="0">
      <p:cViewPr varScale="1">
        <p:scale>
          <a:sx n="67" d="100"/>
          <a:sy n="67" d="100"/>
        </p:scale>
        <p:origin x="331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0A2AB-D793-4C50-855A-ADB973E7B266}" type="datetimeFigureOut">
              <a:rPr lang="da-DK" smtClean="0"/>
              <a:t>19-09-2023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2117C-7A29-4DDE-9A10-B1007B978759}" type="slidenum">
              <a:rPr lang="da-DK" smtClean="0"/>
              <a:t>‹nr.›</a:t>
            </a:fld>
            <a:endParaRPr lang="da-DK"/>
          </a:p>
        </p:txBody>
      </p:sp>
    </p:spTree>
    <p:extLst>
      <p:ext uri="{BB962C8B-B14F-4D97-AF65-F5344CB8AC3E}">
        <p14:creationId xmlns:p14="http://schemas.microsoft.com/office/powerpoint/2010/main" val="3455577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2D373-F573-4F08-B4C5-2C67522405CD}"/>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60C93CA7-FD62-4AD0-A6C9-1D1E45C457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A62B36B3-52C3-4DF5-A7B3-440764DAAB4A}"/>
              </a:ext>
            </a:extLst>
          </p:cNvPr>
          <p:cNvSpPr>
            <a:spLocks noGrp="1"/>
          </p:cNvSpPr>
          <p:nvPr>
            <p:ph type="dt" sz="half" idx="10"/>
          </p:nvPr>
        </p:nvSpPr>
        <p:spPr/>
        <p:txBody>
          <a:bodyPr/>
          <a:lstStyle/>
          <a:p>
            <a:fld id="{7C769E55-F597-48F5-9E71-BA061CDD3CC0}" type="datetimeFigureOut">
              <a:rPr lang="da-DK" smtClean="0"/>
              <a:t>19-09-2023</a:t>
            </a:fld>
            <a:endParaRPr lang="da-DK"/>
          </a:p>
        </p:txBody>
      </p:sp>
      <p:sp>
        <p:nvSpPr>
          <p:cNvPr id="5" name="Pladsholder til sidefod 4">
            <a:extLst>
              <a:ext uri="{FF2B5EF4-FFF2-40B4-BE49-F238E27FC236}">
                <a16:creationId xmlns:a16="http://schemas.microsoft.com/office/drawing/2014/main" id="{0739B9F1-43BB-4B90-BB71-B95BC2519D3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5856EF8-739D-4423-AD88-824E34C78D1A}"/>
              </a:ext>
            </a:extLst>
          </p:cNvPr>
          <p:cNvSpPr>
            <a:spLocks noGrp="1"/>
          </p:cNvSpPr>
          <p:nvPr>
            <p:ph type="sldNum" sz="quarter" idx="12"/>
          </p:nvPr>
        </p:nvSpPr>
        <p:spPr/>
        <p:txBody>
          <a:bodyPr/>
          <a:lstStyle/>
          <a:p>
            <a:fld id="{799754C5-6DD6-4AB7-84C4-6770B1EA3955}" type="slidenum">
              <a:rPr lang="da-DK" smtClean="0"/>
              <a:t>‹nr.›</a:t>
            </a:fld>
            <a:endParaRPr lang="da-DK"/>
          </a:p>
        </p:txBody>
      </p:sp>
    </p:spTree>
    <p:extLst>
      <p:ext uri="{BB962C8B-B14F-4D97-AF65-F5344CB8AC3E}">
        <p14:creationId xmlns:p14="http://schemas.microsoft.com/office/powerpoint/2010/main" val="148638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AA0D81-8C5B-401F-8744-6B4C2020B939}"/>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49735C8-A0BB-49DF-AD79-9A28ECDD193F}"/>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F729D91-B182-40CD-97C8-356DAABA11E1}"/>
              </a:ext>
            </a:extLst>
          </p:cNvPr>
          <p:cNvSpPr>
            <a:spLocks noGrp="1"/>
          </p:cNvSpPr>
          <p:nvPr>
            <p:ph type="dt" sz="half" idx="10"/>
          </p:nvPr>
        </p:nvSpPr>
        <p:spPr/>
        <p:txBody>
          <a:bodyPr/>
          <a:lstStyle/>
          <a:p>
            <a:fld id="{7C769E55-F597-48F5-9E71-BA061CDD3CC0}" type="datetimeFigureOut">
              <a:rPr lang="da-DK" smtClean="0"/>
              <a:t>19-09-2023</a:t>
            </a:fld>
            <a:endParaRPr lang="da-DK"/>
          </a:p>
        </p:txBody>
      </p:sp>
      <p:sp>
        <p:nvSpPr>
          <p:cNvPr id="5" name="Pladsholder til sidefod 4">
            <a:extLst>
              <a:ext uri="{FF2B5EF4-FFF2-40B4-BE49-F238E27FC236}">
                <a16:creationId xmlns:a16="http://schemas.microsoft.com/office/drawing/2014/main" id="{72FAA51E-F6C1-4F60-A64F-CE89810112A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3752E1D-553F-4CD6-A611-9F81FBD607E3}"/>
              </a:ext>
            </a:extLst>
          </p:cNvPr>
          <p:cNvSpPr>
            <a:spLocks noGrp="1"/>
          </p:cNvSpPr>
          <p:nvPr>
            <p:ph type="sldNum" sz="quarter" idx="12"/>
          </p:nvPr>
        </p:nvSpPr>
        <p:spPr/>
        <p:txBody>
          <a:bodyPr/>
          <a:lstStyle/>
          <a:p>
            <a:fld id="{799754C5-6DD6-4AB7-84C4-6770B1EA3955}" type="slidenum">
              <a:rPr lang="da-DK" smtClean="0"/>
              <a:t>‹nr.›</a:t>
            </a:fld>
            <a:endParaRPr lang="da-DK"/>
          </a:p>
        </p:txBody>
      </p:sp>
    </p:spTree>
    <p:extLst>
      <p:ext uri="{BB962C8B-B14F-4D97-AF65-F5344CB8AC3E}">
        <p14:creationId xmlns:p14="http://schemas.microsoft.com/office/powerpoint/2010/main" val="594572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745CBCF1-EF08-49DB-9B83-00705FA05D17}"/>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B49D109C-F53B-4C1E-8D74-507F8D99E27B}"/>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C9E48A4-FB46-4E12-A9D3-2C23D8EC35BA}"/>
              </a:ext>
            </a:extLst>
          </p:cNvPr>
          <p:cNvSpPr>
            <a:spLocks noGrp="1"/>
          </p:cNvSpPr>
          <p:nvPr>
            <p:ph type="dt" sz="half" idx="10"/>
          </p:nvPr>
        </p:nvSpPr>
        <p:spPr/>
        <p:txBody>
          <a:bodyPr/>
          <a:lstStyle/>
          <a:p>
            <a:fld id="{7C769E55-F597-48F5-9E71-BA061CDD3CC0}" type="datetimeFigureOut">
              <a:rPr lang="da-DK" smtClean="0"/>
              <a:t>19-09-2023</a:t>
            </a:fld>
            <a:endParaRPr lang="da-DK"/>
          </a:p>
        </p:txBody>
      </p:sp>
      <p:sp>
        <p:nvSpPr>
          <p:cNvPr id="5" name="Pladsholder til sidefod 4">
            <a:extLst>
              <a:ext uri="{FF2B5EF4-FFF2-40B4-BE49-F238E27FC236}">
                <a16:creationId xmlns:a16="http://schemas.microsoft.com/office/drawing/2014/main" id="{E3BDCE5E-5AC1-4A0F-8051-5F0F8DE279E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1C0B423-C45D-43E8-AA18-672ACBB1D50F}"/>
              </a:ext>
            </a:extLst>
          </p:cNvPr>
          <p:cNvSpPr>
            <a:spLocks noGrp="1"/>
          </p:cNvSpPr>
          <p:nvPr>
            <p:ph type="sldNum" sz="quarter" idx="12"/>
          </p:nvPr>
        </p:nvSpPr>
        <p:spPr/>
        <p:txBody>
          <a:bodyPr/>
          <a:lstStyle/>
          <a:p>
            <a:fld id="{799754C5-6DD6-4AB7-84C4-6770B1EA3955}" type="slidenum">
              <a:rPr lang="da-DK" smtClean="0"/>
              <a:t>‹nr.›</a:t>
            </a:fld>
            <a:endParaRPr lang="da-DK"/>
          </a:p>
        </p:txBody>
      </p:sp>
    </p:spTree>
    <p:extLst>
      <p:ext uri="{BB962C8B-B14F-4D97-AF65-F5344CB8AC3E}">
        <p14:creationId xmlns:p14="http://schemas.microsoft.com/office/powerpoint/2010/main" val="270673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1781A8-A393-4744-BEE9-C4628768D40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594941B-7301-412D-93F9-1A7B770F6058}"/>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664D8C5-3EA6-4A7A-AA61-86F9E1CB5CE0}"/>
              </a:ext>
            </a:extLst>
          </p:cNvPr>
          <p:cNvSpPr>
            <a:spLocks noGrp="1"/>
          </p:cNvSpPr>
          <p:nvPr>
            <p:ph type="dt" sz="half" idx="10"/>
          </p:nvPr>
        </p:nvSpPr>
        <p:spPr/>
        <p:txBody>
          <a:bodyPr/>
          <a:lstStyle/>
          <a:p>
            <a:fld id="{7C769E55-F597-48F5-9E71-BA061CDD3CC0}" type="datetimeFigureOut">
              <a:rPr lang="da-DK" smtClean="0"/>
              <a:t>19-09-2023</a:t>
            </a:fld>
            <a:endParaRPr lang="da-DK"/>
          </a:p>
        </p:txBody>
      </p:sp>
      <p:sp>
        <p:nvSpPr>
          <p:cNvPr id="5" name="Pladsholder til sidefod 4">
            <a:extLst>
              <a:ext uri="{FF2B5EF4-FFF2-40B4-BE49-F238E27FC236}">
                <a16:creationId xmlns:a16="http://schemas.microsoft.com/office/drawing/2014/main" id="{0C6136F4-2FE2-4E3E-9309-DA381B30284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4F3A4AE-E42E-451B-B4F1-3F51E1D18EF5}"/>
              </a:ext>
            </a:extLst>
          </p:cNvPr>
          <p:cNvSpPr>
            <a:spLocks noGrp="1"/>
          </p:cNvSpPr>
          <p:nvPr>
            <p:ph type="sldNum" sz="quarter" idx="12"/>
          </p:nvPr>
        </p:nvSpPr>
        <p:spPr/>
        <p:txBody>
          <a:bodyPr/>
          <a:lstStyle/>
          <a:p>
            <a:fld id="{799754C5-6DD6-4AB7-84C4-6770B1EA3955}" type="slidenum">
              <a:rPr lang="da-DK" smtClean="0"/>
              <a:t>‹nr.›</a:t>
            </a:fld>
            <a:endParaRPr lang="da-DK"/>
          </a:p>
        </p:txBody>
      </p:sp>
    </p:spTree>
    <p:extLst>
      <p:ext uri="{BB962C8B-B14F-4D97-AF65-F5344CB8AC3E}">
        <p14:creationId xmlns:p14="http://schemas.microsoft.com/office/powerpoint/2010/main" val="1969753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E9CDC1-5EE0-4E2E-AB53-54ACA66C39FB}"/>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E84C6557-3BF4-4DDB-BE2A-36499F3FC6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AD29F90F-B425-4B77-AE1D-E326F3313D1C}"/>
              </a:ext>
            </a:extLst>
          </p:cNvPr>
          <p:cNvSpPr>
            <a:spLocks noGrp="1"/>
          </p:cNvSpPr>
          <p:nvPr>
            <p:ph type="dt" sz="half" idx="10"/>
          </p:nvPr>
        </p:nvSpPr>
        <p:spPr/>
        <p:txBody>
          <a:bodyPr/>
          <a:lstStyle/>
          <a:p>
            <a:fld id="{7C769E55-F597-48F5-9E71-BA061CDD3CC0}" type="datetimeFigureOut">
              <a:rPr lang="da-DK" smtClean="0"/>
              <a:t>19-09-2023</a:t>
            </a:fld>
            <a:endParaRPr lang="da-DK"/>
          </a:p>
        </p:txBody>
      </p:sp>
      <p:sp>
        <p:nvSpPr>
          <p:cNvPr id="5" name="Pladsholder til sidefod 4">
            <a:extLst>
              <a:ext uri="{FF2B5EF4-FFF2-40B4-BE49-F238E27FC236}">
                <a16:creationId xmlns:a16="http://schemas.microsoft.com/office/drawing/2014/main" id="{4BA07258-CB8D-4D66-BA43-8483A24EA65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90F1032-2C6E-4AC4-92B8-F87935A22D63}"/>
              </a:ext>
            </a:extLst>
          </p:cNvPr>
          <p:cNvSpPr>
            <a:spLocks noGrp="1"/>
          </p:cNvSpPr>
          <p:nvPr>
            <p:ph type="sldNum" sz="quarter" idx="12"/>
          </p:nvPr>
        </p:nvSpPr>
        <p:spPr/>
        <p:txBody>
          <a:bodyPr/>
          <a:lstStyle/>
          <a:p>
            <a:fld id="{799754C5-6DD6-4AB7-84C4-6770B1EA3955}" type="slidenum">
              <a:rPr lang="da-DK" smtClean="0"/>
              <a:t>‹nr.›</a:t>
            </a:fld>
            <a:endParaRPr lang="da-DK"/>
          </a:p>
        </p:txBody>
      </p:sp>
    </p:spTree>
    <p:extLst>
      <p:ext uri="{BB962C8B-B14F-4D97-AF65-F5344CB8AC3E}">
        <p14:creationId xmlns:p14="http://schemas.microsoft.com/office/powerpoint/2010/main" val="317062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5A9AB5-5268-4468-A2EE-E9BCF70CCF5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D68C422-ED22-49BC-93BB-E6B31069CC5E}"/>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8269C8B4-07FB-4302-A6BA-C9A79CC4F5AB}"/>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6A2BD4AE-D8D4-4DE8-ADFA-21B11125074F}"/>
              </a:ext>
            </a:extLst>
          </p:cNvPr>
          <p:cNvSpPr>
            <a:spLocks noGrp="1"/>
          </p:cNvSpPr>
          <p:nvPr>
            <p:ph type="dt" sz="half" idx="10"/>
          </p:nvPr>
        </p:nvSpPr>
        <p:spPr/>
        <p:txBody>
          <a:bodyPr/>
          <a:lstStyle/>
          <a:p>
            <a:fld id="{7C769E55-F597-48F5-9E71-BA061CDD3CC0}" type="datetimeFigureOut">
              <a:rPr lang="da-DK" smtClean="0"/>
              <a:t>19-09-2023</a:t>
            </a:fld>
            <a:endParaRPr lang="da-DK"/>
          </a:p>
        </p:txBody>
      </p:sp>
      <p:sp>
        <p:nvSpPr>
          <p:cNvPr id="6" name="Pladsholder til sidefod 5">
            <a:extLst>
              <a:ext uri="{FF2B5EF4-FFF2-40B4-BE49-F238E27FC236}">
                <a16:creationId xmlns:a16="http://schemas.microsoft.com/office/drawing/2014/main" id="{06C9FDC1-487A-4178-BE5D-B9EC9175133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A3A672C-4274-47DE-9D08-E39F74740C3B}"/>
              </a:ext>
            </a:extLst>
          </p:cNvPr>
          <p:cNvSpPr>
            <a:spLocks noGrp="1"/>
          </p:cNvSpPr>
          <p:nvPr>
            <p:ph type="sldNum" sz="quarter" idx="12"/>
          </p:nvPr>
        </p:nvSpPr>
        <p:spPr/>
        <p:txBody>
          <a:bodyPr/>
          <a:lstStyle/>
          <a:p>
            <a:fld id="{799754C5-6DD6-4AB7-84C4-6770B1EA3955}" type="slidenum">
              <a:rPr lang="da-DK" smtClean="0"/>
              <a:t>‹nr.›</a:t>
            </a:fld>
            <a:endParaRPr lang="da-DK"/>
          </a:p>
        </p:txBody>
      </p:sp>
    </p:spTree>
    <p:extLst>
      <p:ext uri="{BB962C8B-B14F-4D97-AF65-F5344CB8AC3E}">
        <p14:creationId xmlns:p14="http://schemas.microsoft.com/office/powerpoint/2010/main" val="425452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DF89CA-1F89-44D6-A04A-361BEB86616C}"/>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F288DA9-27B4-4074-A1A9-2BF6715CB1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9D8C5B5B-3070-4C9D-AD56-382E45C112EF}"/>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66BDEE76-ACAA-49F9-AA4E-D7B3D930F3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7F1CA27F-80A2-46F9-8B3C-886AA1C6C522}"/>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B2CB0BA-D02C-4BDF-B132-09DDA9217660}"/>
              </a:ext>
            </a:extLst>
          </p:cNvPr>
          <p:cNvSpPr>
            <a:spLocks noGrp="1"/>
          </p:cNvSpPr>
          <p:nvPr>
            <p:ph type="dt" sz="half" idx="10"/>
          </p:nvPr>
        </p:nvSpPr>
        <p:spPr/>
        <p:txBody>
          <a:bodyPr/>
          <a:lstStyle/>
          <a:p>
            <a:fld id="{7C769E55-F597-48F5-9E71-BA061CDD3CC0}" type="datetimeFigureOut">
              <a:rPr lang="da-DK" smtClean="0"/>
              <a:t>19-09-2023</a:t>
            </a:fld>
            <a:endParaRPr lang="da-DK"/>
          </a:p>
        </p:txBody>
      </p:sp>
      <p:sp>
        <p:nvSpPr>
          <p:cNvPr id="8" name="Pladsholder til sidefod 7">
            <a:extLst>
              <a:ext uri="{FF2B5EF4-FFF2-40B4-BE49-F238E27FC236}">
                <a16:creationId xmlns:a16="http://schemas.microsoft.com/office/drawing/2014/main" id="{BE2FBDD9-DE2E-462C-B9E2-9DD2C49A547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BC9A843C-5724-4411-B754-5416C74353F9}"/>
              </a:ext>
            </a:extLst>
          </p:cNvPr>
          <p:cNvSpPr>
            <a:spLocks noGrp="1"/>
          </p:cNvSpPr>
          <p:nvPr>
            <p:ph type="sldNum" sz="quarter" idx="12"/>
          </p:nvPr>
        </p:nvSpPr>
        <p:spPr/>
        <p:txBody>
          <a:bodyPr/>
          <a:lstStyle/>
          <a:p>
            <a:fld id="{799754C5-6DD6-4AB7-84C4-6770B1EA3955}" type="slidenum">
              <a:rPr lang="da-DK" smtClean="0"/>
              <a:t>‹nr.›</a:t>
            </a:fld>
            <a:endParaRPr lang="da-DK"/>
          </a:p>
        </p:txBody>
      </p:sp>
    </p:spTree>
    <p:extLst>
      <p:ext uri="{BB962C8B-B14F-4D97-AF65-F5344CB8AC3E}">
        <p14:creationId xmlns:p14="http://schemas.microsoft.com/office/powerpoint/2010/main" val="2725311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27D8AD-3803-4F82-BC50-C8A06EA74E7B}"/>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3546DC4D-5EA7-4AB9-9A7E-F3FA0C9EE1BC}"/>
              </a:ext>
            </a:extLst>
          </p:cNvPr>
          <p:cNvSpPr>
            <a:spLocks noGrp="1"/>
          </p:cNvSpPr>
          <p:nvPr>
            <p:ph type="dt" sz="half" idx="10"/>
          </p:nvPr>
        </p:nvSpPr>
        <p:spPr/>
        <p:txBody>
          <a:bodyPr/>
          <a:lstStyle/>
          <a:p>
            <a:fld id="{7C769E55-F597-48F5-9E71-BA061CDD3CC0}" type="datetimeFigureOut">
              <a:rPr lang="da-DK" smtClean="0"/>
              <a:t>19-09-2023</a:t>
            </a:fld>
            <a:endParaRPr lang="da-DK"/>
          </a:p>
        </p:txBody>
      </p:sp>
      <p:sp>
        <p:nvSpPr>
          <p:cNvPr id="4" name="Pladsholder til sidefod 3">
            <a:extLst>
              <a:ext uri="{FF2B5EF4-FFF2-40B4-BE49-F238E27FC236}">
                <a16:creationId xmlns:a16="http://schemas.microsoft.com/office/drawing/2014/main" id="{95BDBF79-86B3-4F45-B637-6669B1E4A909}"/>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657ED69-63E9-495D-ACCF-A760387F2736}"/>
              </a:ext>
            </a:extLst>
          </p:cNvPr>
          <p:cNvSpPr>
            <a:spLocks noGrp="1"/>
          </p:cNvSpPr>
          <p:nvPr>
            <p:ph type="sldNum" sz="quarter" idx="12"/>
          </p:nvPr>
        </p:nvSpPr>
        <p:spPr/>
        <p:txBody>
          <a:bodyPr/>
          <a:lstStyle/>
          <a:p>
            <a:fld id="{799754C5-6DD6-4AB7-84C4-6770B1EA3955}" type="slidenum">
              <a:rPr lang="da-DK" smtClean="0"/>
              <a:t>‹nr.›</a:t>
            </a:fld>
            <a:endParaRPr lang="da-DK"/>
          </a:p>
        </p:txBody>
      </p:sp>
    </p:spTree>
    <p:extLst>
      <p:ext uri="{BB962C8B-B14F-4D97-AF65-F5344CB8AC3E}">
        <p14:creationId xmlns:p14="http://schemas.microsoft.com/office/powerpoint/2010/main" val="2768801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5257CCA-0217-4DB8-8B15-BE1861283A89}"/>
              </a:ext>
            </a:extLst>
          </p:cNvPr>
          <p:cNvSpPr>
            <a:spLocks noGrp="1"/>
          </p:cNvSpPr>
          <p:nvPr>
            <p:ph type="dt" sz="half" idx="10"/>
          </p:nvPr>
        </p:nvSpPr>
        <p:spPr/>
        <p:txBody>
          <a:bodyPr/>
          <a:lstStyle/>
          <a:p>
            <a:fld id="{7C769E55-F597-48F5-9E71-BA061CDD3CC0}" type="datetimeFigureOut">
              <a:rPr lang="da-DK" smtClean="0"/>
              <a:t>19-09-2023</a:t>
            </a:fld>
            <a:endParaRPr lang="da-DK"/>
          </a:p>
        </p:txBody>
      </p:sp>
      <p:sp>
        <p:nvSpPr>
          <p:cNvPr id="3" name="Pladsholder til sidefod 2">
            <a:extLst>
              <a:ext uri="{FF2B5EF4-FFF2-40B4-BE49-F238E27FC236}">
                <a16:creationId xmlns:a16="http://schemas.microsoft.com/office/drawing/2014/main" id="{9AB02081-C7F2-4BCB-B74E-8B1DC8D0C7AB}"/>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EE5F77F2-6851-4062-8AE1-5EBE2C341B64}"/>
              </a:ext>
            </a:extLst>
          </p:cNvPr>
          <p:cNvSpPr>
            <a:spLocks noGrp="1"/>
          </p:cNvSpPr>
          <p:nvPr>
            <p:ph type="sldNum" sz="quarter" idx="12"/>
          </p:nvPr>
        </p:nvSpPr>
        <p:spPr/>
        <p:txBody>
          <a:bodyPr/>
          <a:lstStyle/>
          <a:p>
            <a:fld id="{799754C5-6DD6-4AB7-84C4-6770B1EA3955}" type="slidenum">
              <a:rPr lang="da-DK" smtClean="0"/>
              <a:t>‹nr.›</a:t>
            </a:fld>
            <a:endParaRPr lang="da-DK"/>
          </a:p>
        </p:txBody>
      </p:sp>
    </p:spTree>
    <p:extLst>
      <p:ext uri="{BB962C8B-B14F-4D97-AF65-F5344CB8AC3E}">
        <p14:creationId xmlns:p14="http://schemas.microsoft.com/office/powerpoint/2010/main" val="265625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1A0B23-F6F8-4319-A63B-F6FE7840589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17504511-DB3D-4124-9FBD-FB0837C4A9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F3F1269-31CB-4109-89F8-9AFCA1FCF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7F1F0CC-D942-412A-A9F3-603BEE5C1C88}"/>
              </a:ext>
            </a:extLst>
          </p:cNvPr>
          <p:cNvSpPr>
            <a:spLocks noGrp="1"/>
          </p:cNvSpPr>
          <p:nvPr>
            <p:ph type="dt" sz="half" idx="10"/>
          </p:nvPr>
        </p:nvSpPr>
        <p:spPr/>
        <p:txBody>
          <a:bodyPr/>
          <a:lstStyle/>
          <a:p>
            <a:fld id="{7C769E55-F597-48F5-9E71-BA061CDD3CC0}" type="datetimeFigureOut">
              <a:rPr lang="da-DK" smtClean="0"/>
              <a:t>19-09-2023</a:t>
            </a:fld>
            <a:endParaRPr lang="da-DK"/>
          </a:p>
        </p:txBody>
      </p:sp>
      <p:sp>
        <p:nvSpPr>
          <p:cNvPr id="6" name="Pladsholder til sidefod 5">
            <a:extLst>
              <a:ext uri="{FF2B5EF4-FFF2-40B4-BE49-F238E27FC236}">
                <a16:creationId xmlns:a16="http://schemas.microsoft.com/office/drawing/2014/main" id="{20D42355-15BA-45BA-BBFE-D745F007313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E3B3877-DAEC-441A-9F46-59F50CF3F43F}"/>
              </a:ext>
            </a:extLst>
          </p:cNvPr>
          <p:cNvSpPr>
            <a:spLocks noGrp="1"/>
          </p:cNvSpPr>
          <p:nvPr>
            <p:ph type="sldNum" sz="quarter" idx="12"/>
          </p:nvPr>
        </p:nvSpPr>
        <p:spPr/>
        <p:txBody>
          <a:bodyPr/>
          <a:lstStyle/>
          <a:p>
            <a:fld id="{799754C5-6DD6-4AB7-84C4-6770B1EA3955}" type="slidenum">
              <a:rPr lang="da-DK" smtClean="0"/>
              <a:t>‹nr.›</a:t>
            </a:fld>
            <a:endParaRPr lang="da-DK"/>
          </a:p>
        </p:txBody>
      </p:sp>
    </p:spTree>
    <p:extLst>
      <p:ext uri="{BB962C8B-B14F-4D97-AF65-F5344CB8AC3E}">
        <p14:creationId xmlns:p14="http://schemas.microsoft.com/office/powerpoint/2010/main" val="140180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3D1424-3258-4F13-A42C-0AEEDDE77D8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4397FDDC-06E2-43F9-83B8-05293B46D2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EB461CC6-80EB-4B39-9B5C-8109D1643E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CFCCB5B-DD09-4CCF-8D44-4EA809C8E722}"/>
              </a:ext>
            </a:extLst>
          </p:cNvPr>
          <p:cNvSpPr>
            <a:spLocks noGrp="1"/>
          </p:cNvSpPr>
          <p:nvPr>
            <p:ph type="dt" sz="half" idx="10"/>
          </p:nvPr>
        </p:nvSpPr>
        <p:spPr/>
        <p:txBody>
          <a:bodyPr/>
          <a:lstStyle/>
          <a:p>
            <a:fld id="{7C769E55-F597-48F5-9E71-BA061CDD3CC0}" type="datetimeFigureOut">
              <a:rPr lang="da-DK" smtClean="0"/>
              <a:t>19-09-2023</a:t>
            </a:fld>
            <a:endParaRPr lang="da-DK"/>
          </a:p>
        </p:txBody>
      </p:sp>
      <p:sp>
        <p:nvSpPr>
          <p:cNvPr id="6" name="Pladsholder til sidefod 5">
            <a:extLst>
              <a:ext uri="{FF2B5EF4-FFF2-40B4-BE49-F238E27FC236}">
                <a16:creationId xmlns:a16="http://schemas.microsoft.com/office/drawing/2014/main" id="{44BCA128-4EB0-4655-8368-6000AD171D3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535D028-DD12-4571-828C-B10B42496423}"/>
              </a:ext>
            </a:extLst>
          </p:cNvPr>
          <p:cNvSpPr>
            <a:spLocks noGrp="1"/>
          </p:cNvSpPr>
          <p:nvPr>
            <p:ph type="sldNum" sz="quarter" idx="12"/>
          </p:nvPr>
        </p:nvSpPr>
        <p:spPr/>
        <p:txBody>
          <a:bodyPr/>
          <a:lstStyle/>
          <a:p>
            <a:fld id="{799754C5-6DD6-4AB7-84C4-6770B1EA3955}" type="slidenum">
              <a:rPr lang="da-DK" smtClean="0"/>
              <a:t>‹nr.›</a:t>
            </a:fld>
            <a:endParaRPr lang="da-DK"/>
          </a:p>
        </p:txBody>
      </p:sp>
    </p:spTree>
    <p:extLst>
      <p:ext uri="{BB962C8B-B14F-4D97-AF65-F5344CB8AC3E}">
        <p14:creationId xmlns:p14="http://schemas.microsoft.com/office/powerpoint/2010/main" val="195622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FADA9EA-C1E8-4C4D-BCFD-BD9357FE66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9C9E318-5B44-440D-9DEB-09203104D9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DC65A5E-B3F2-4D97-8BC1-B6DB76E198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69E55-F597-48F5-9E71-BA061CDD3CC0}" type="datetimeFigureOut">
              <a:rPr lang="da-DK" smtClean="0"/>
              <a:t>19-09-2023</a:t>
            </a:fld>
            <a:endParaRPr lang="da-DK"/>
          </a:p>
        </p:txBody>
      </p:sp>
      <p:sp>
        <p:nvSpPr>
          <p:cNvPr id="5" name="Pladsholder til sidefod 4">
            <a:extLst>
              <a:ext uri="{FF2B5EF4-FFF2-40B4-BE49-F238E27FC236}">
                <a16:creationId xmlns:a16="http://schemas.microsoft.com/office/drawing/2014/main" id="{09A59628-E1B6-487F-957C-D2F970D80D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1563147B-DC1B-44E5-8368-857FE7E029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754C5-6DD6-4AB7-84C4-6770B1EA3955}" type="slidenum">
              <a:rPr lang="da-DK" smtClean="0"/>
              <a:t>‹nr.›</a:t>
            </a:fld>
            <a:endParaRPr lang="da-DK"/>
          </a:p>
        </p:txBody>
      </p:sp>
    </p:spTree>
    <p:extLst>
      <p:ext uri="{BB962C8B-B14F-4D97-AF65-F5344CB8AC3E}">
        <p14:creationId xmlns:p14="http://schemas.microsoft.com/office/powerpoint/2010/main" val="3036037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love.skak.dk/"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92D1EBD-4CC3-4749-ACE6-B0BC34D90706}"/>
              </a:ext>
            </a:extLst>
          </p:cNvPr>
          <p:cNvSpPr>
            <a:spLocks noGrp="1"/>
          </p:cNvSpPr>
          <p:nvPr>
            <p:ph type="ctrTitle"/>
          </p:nvPr>
        </p:nvSpPr>
        <p:spPr>
          <a:xfrm>
            <a:off x="5297762" y="640080"/>
            <a:ext cx="6251110" cy="3566160"/>
          </a:xfrm>
        </p:spPr>
        <p:txBody>
          <a:bodyPr anchor="b">
            <a:normAutofit/>
          </a:bodyPr>
          <a:lstStyle/>
          <a:p>
            <a:pPr algn="l"/>
            <a:r>
              <a:rPr lang="da-DK" sz="5400"/>
              <a:t>Dansk Skak Unions </a:t>
            </a:r>
            <a:br>
              <a:rPr lang="da-DK" sz="5400"/>
            </a:br>
            <a:r>
              <a:rPr lang="da-DK" sz="5400"/>
              <a:t>Dommerkursus </a:t>
            </a:r>
          </a:p>
        </p:txBody>
      </p:sp>
      <p:sp>
        <p:nvSpPr>
          <p:cNvPr id="3" name="Undertitel 2">
            <a:extLst>
              <a:ext uri="{FF2B5EF4-FFF2-40B4-BE49-F238E27FC236}">
                <a16:creationId xmlns:a16="http://schemas.microsoft.com/office/drawing/2014/main" id="{0AE9ADEC-58A3-43BC-B9B0-1E12D3FD5BC3}"/>
              </a:ext>
            </a:extLst>
          </p:cNvPr>
          <p:cNvSpPr>
            <a:spLocks noGrp="1"/>
          </p:cNvSpPr>
          <p:nvPr>
            <p:ph type="subTitle" idx="1"/>
          </p:nvPr>
        </p:nvSpPr>
        <p:spPr>
          <a:xfrm>
            <a:off x="5297760" y="4636008"/>
            <a:ext cx="6251111" cy="1572768"/>
          </a:xfrm>
        </p:spPr>
        <p:txBody>
          <a:bodyPr>
            <a:normAutofit/>
          </a:bodyPr>
          <a:lstStyle/>
          <a:p>
            <a:pPr algn="l"/>
            <a:r>
              <a:rPr lang="da-DK" dirty="0"/>
              <a:t>Kampdommer – Lektion KD 9</a:t>
            </a:r>
          </a:p>
          <a:p>
            <a:pPr algn="l"/>
            <a:r>
              <a:rPr lang="da-DK" dirty="0"/>
              <a:t>Online skak</a:t>
            </a:r>
          </a:p>
        </p:txBody>
      </p:sp>
      <p:pic>
        <p:nvPicPr>
          <p:cNvPr id="5" name="Billede 4">
            <a:extLst>
              <a:ext uri="{FF2B5EF4-FFF2-40B4-BE49-F238E27FC236}">
                <a16:creationId xmlns:a16="http://schemas.microsoft.com/office/drawing/2014/main" id="{597C6107-A06B-48AA-96BA-E85196508C64}"/>
              </a:ext>
            </a:extLst>
          </p:cNvPr>
          <p:cNvPicPr>
            <a:picLocks noChangeAspect="1"/>
          </p:cNvPicPr>
          <p:nvPr/>
        </p:nvPicPr>
        <p:blipFill rotWithShape="1">
          <a:blip r:embed="rId2">
            <a:extLst>
              <a:ext uri="{28A0092B-C50C-407E-A947-70E740481C1C}">
                <a14:useLocalDpi xmlns:a14="http://schemas.microsoft.com/office/drawing/2010/main" val="0"/>
              </a:ext>
            </a:extLst>
          </a:blip>
          <a:srcRect l="9568" r="811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163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A9BDE0E-9C53-48FB-BAC5-9AECFE85510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da-DK" sz="4600" dirty="0"/>
              <a:t>Hybrid skak</a:t>
            </a:r>
            <a:endParaRPr lang="da-DK" sz="46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descr="Et billede, der indeholder indendørs, gulv&#10;&#10;Automatisk genereret beskrivelse">
            <a:extLst>
              <a:ext uri="{FF2B5EF4-FFF2-40B4-BE49-F238E27FC236}">
                <a16:creationId xmlns:a16="http://schemas.microsoft.com/office/drawing/2014/main" id="{CB63DAD7-6BF4-6B17-A546-7309783E4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055" y="1835020"/>
            <a:ext cx="6975320" cy="4317084"/>
          </a:xfrm>
          <a:prstGeom prst="rect">
            <a:avLst/>
          </a:prstGeom>
        </p:spPr>
      </p:pic>
    </p:spTree>
    <p:extLst>
      <p:ext uri="{BB962C8B-B14F-4D97-AF65-F5344CB8AC3E}">
        <p14:creationId xmlns:p14="http://schemas.microsoft.com/office/powerpoint/2010/main" val="395945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A9BDE0E-9C53-48FB-BAC5-9AECFE85510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da-DK" sz="4600" dirty="0" err="1"/>
              <a:t>On-line</a:t>
            </a:r>
            <a:r>
              <a:rPr lang="da-DK" sz="4600" dirty="0"/>
              <a:t> skak</a:t>
            </a:r>
            <a:endParaRPr lang="da-DK" sz="46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kstfelt 8">
            <a:extLst>
              <a:ext uri="{FF2B5EF4-FFF2-40B4-BE49-F238E27FC236}">
                <a16:creationId xmlns:a16="http://schemas.microsoft.com/office/drawing/2014/main" id="{E4C73D71-DED8-4827-8227-492726545D4B}"/>
              </a:ext>
            </a:extLst>
          </p:cNvPr>
          <p:cNvSpPr txBox="1"/>
          <p:nvPr/>
        </p:nvSpPr>
        <p:spPr>
          <a:xfrm>
            <a:off x="669033" y="2349341"/>
            <a:ext cx="10852407" cy="1481871"/>
          </a:xfrm>
          <a:prstGeom prst="rect">
            <a:avLst/>
          </a:prstGeom>
        </p:spPr>
        <p:txBody>
          <a:bodyPr vert="horz" lIns="91440" tIns="45720" rIns="91440" bIns="45720" rtlCol="0">
            <a:noAutofit/>
          </a:bodyPr>
          <a:lstStyle/>
          <a:p>
            <a:r>
              <a:rPr lang="da-DK" sz="2400" dirty="0"/>
              <a:t>Online og hybrid skak stiller store krav til teknikken, og dommerne skal være i stand til at håndtere problemer, hvis f.eks. </a:t>
            </a:r>
            <a:r>
              <a:rPr lang="da-DK" sz="2400" dirty="0" err="1"/>
              <a:t>netforbindelsen</a:t>
            </a:r>
            <a:r>
              <a:rPr lang="da-DK" sz="2400" dirty="0"/>
              <a:t> svigter. </a:t>
            </a:r>
          </a:p>
          <a:p>
            <a:r>
              <a:rPr lang="da-DK" sz="2400" dirty="0"/>
              <a:t>Det kan være nødvendigt, at have en særlig teknisk dommer tilknyttet turneringen eller - ved hybrid skak - lokationen.</a:t>
            </a:r>
          </a:p>
        </p:txBody>
      </p:sp>
      <p:sp>
        <p:nvSpPr>
          <p:cNvPr id="14" name="Tekstfelt 13">
            <a:extLst>
              <a:ext uri="{FF2B5EF4-FFF2-40B4-BE49-F238E27FC236}">
                <a16:creationId xmlns:a16="http://schemas.microsoft.com/office/drawing/2014/main" id="{8577F422-489F-435F-9C9E-7E8FC539586D}"/>
              </a:ext>
            </a:extLst>
          </p:cNvPr>
          <p:cNvSpPr txBox="1"/>
          <p:nvPr/>
        </p:nvSpPr>
        <p:spPr>
          <a:xfrm>
            <a:off x="669037" y="1918828"/>
            <a:ext cx="10684762" cy="430513"/>
          </a:xfrm>
          <a:prstGeom prst="rect">
            <a:avLst/>
          </a:prstGeom>
        </p:spPr>
        <p:txBody>
          <a:bodyPr vert="horz" lIns="91440" tIns="45720" rIns="91440" bIns="45720" rtlCol="0">
            <a:noAutofit/>
          </a:bodyPr>
          <a:lstStyle/>
          <a:p>
            <a:r>
              <a:rPr lang="da-DK" sz="2400" b="1" dirty="0"/>
              <a:t>Teknikken</a:t>
            </a:r>
            <a:r>
              <a:rPr lang="da-DK" sz="2400" dirty="0"/>
              <a:t>.</a:t>
            </a:r>
          </a:p>
        </p:txBody>
      </p:sp>
      <p:sp>
        <p:nvSpPr>
          <p:cNvPr id="13" name="Tekstfelt 12">
            <a:extLst>
              <a:ext uri="{FF2B5EF4-FFF2-40B4-BE49-F238E27FC236}">
                <a16:creationId xmlns:a16="http://schemas.microsoft.com/office/drawing/2014/main" id="{C0005624-8050-4C20-9599-7731D2EE7382}"/>
              </a:ext>
            </a:extLst>
          </p:cNvPr>
          <p:cNvSpPr txBox="1"/>
          <p:nvPr/>
        </p:nvSpPr>
        <p:spPr>
          <a:xfrm>
            <a:off x="669037" y="3829541"/>
            <a:ext cx="10684762" cy="869141"/>
          </a:xfrm>
          <a:prstGeom prst="rect">
            <a:avLst/>
          </a:prstGeom>
        </p:spPr>
        <p:txBody>
          <a:bodyPr vert="horz" lIns="91440" tIns="45720" rIns="91440" bIns="45720" rtlCol="0">
            <a:noAutofit/>
          </a:bodyPr>
          <a:lstStyle/>
          <a:p>
            <a:r>
              <a:rPr lang="da-DK" sz="2400" dirty="0"/>
              <a:t>Dommeren skal endvidere kende til softwaren, der anvendes, både skakplatformen og et evt. konferencesystem.</a:t>
            </a:r>
          </a:p>
        </p:txBody>
      </p:sp>
    </p:spTree>
    <p:extLst>
      <p:ext uri="{BB962C8B-B14F-4D97-AF65-F5344CB8AC3E}">
        <p14:creationId xmlns:p14="http://schemas.microsoft.com/office/powerpoint/2010/main" val="275126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A9BDE0E-9C53-48FB-BAC5-9AECFE85510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da-DK" sz="4600" dirty="0" err="1"/>
              <a:t>On-line</a:t>
            </a:r>
            <a:r>
              <a:rPr lang="da-DK" sz="4600" dirty="0"/>
              <a:t> skak</a:t>
            </a:r>
            <a:endParaRPr lang="da-DK" sz="46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kstfelt 13">
            <a:extLst>
              <a:ext uri="{FF2B5EF4-FFF2-40B4-BE49-F238E27FC236}">
                <a16:creationId xmlns:a16="http://schemas.microsoft.com/office/drawing/2014/main" id="{8577F422-489F-435F-9C9E-7E8FC539586D}"/>
              </a:ext>
            </a:extLst>
          </p:cNvPr>
          <p:cNvSpPr txBox="1"/>
          <p:nvPr/>
        </p:nvSpPr>
        <p:spPr>
          <a:xfrm>
            <a:off x="669037" y="1918828"/>
            <a:ext cx="10684762" cy="1298453"/>
          </a:xfrm>
          <a:prstGeom prst="rect">
            <a:avLst/>
          </a:prstGeom>
        </p:spPr>
        <p:txBody>
          <a:bodyPr vert="horz" lIns="91440" tIns="45720" rIns="91440" bIns="45720" rtlCol="0">
            <a:noAutofit/>
          </a:bodyPr>
          <a:lstStyle/>
          <a:p>
            <a:r>
              <a:rPr lang="da-DK" sz="2400" dirty="0"/>
              <a:t>Denne lektion indgår ikke i pensum til Kampdommeruddannelsen, men er kun tænkt som en orientering. </a:t>
            </a:r>
          </a:p>
          <a:p>
            <a:r>
              <a:rPr lang="da-DK" sz="2400" dirty="0"/>
              <a:t>Der er ikke tilknyttet opgaver til lektionen.</a:t>
            </a:r>
          </a:p>
        </p:txBody>
      </p:sp>
    </p:spTree>
    <p:extLst>
      <p:ext uri="{BB962C8B-B14F-4D97-AF65-F5344CB8AC3E}">
        <p14:creationId xmlns:p14="http://schemas.microsoft.com/office/powerpoint/2010/main" val="2327794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A9BDE0E-9C53-48FB-BAC5-9AECFE85510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da-DK" sz="4600" dirty="0" err="1"/>
              <a:t>On-line</a:t>
            </a:r>
            <a:r>
              <a:rPr lang="da-DK" sz="4600" dirty="0"/>
              <a:t> skak</a:t>
            </a:r>
            <a:endParaRPr lang="da-DK" sz="46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kstfelt 8">
            <a:extLst>
              <a:ext uri="{FF2B5EF4-FFF2-40B4-BE49-F238E27FC236}">
                <a16:creationId xmlns:a16="http://schemas.microsoft.com/office/drawing/2014/main" id="{E4C73D71-DED8-4827-8227-492726545D4B}"/>
              </a:ext>
            </a:extLst>
          </p:cNvPr>
          <p:cNvSpPr txBox="1"/>
          <p:nvPr/>
        </p:nvSpPr>
        <p:spPr>
          <a:xfrm>
            <a:off x="669036" y="2725119"/>
            <a:ext cx="10684763" cy="1260562"/>
          </a:xfrm>
          <a:prstGeom prst="rect">
            <a:avLst/>
          </a:prstGeom>
        </p:spPr>
        <p:txBody>
          <a:bodyPr vert="horz" lIns="91440" tIns="45720" rIns="91440" bIns="45720" rtlCol="0">
            <a:noAutofit/>
          </a:bodyPr>
          <a:lstStyle/>
          <a:p>
            <a:r>
              <a:rPr lang="da-DK" sz="2400" dirty="0"/>
              <a:t>Mange lokale og nationale turneringer blev blot afviklet på de forskellige platforme, med de faciliteter disse platforme stiller til rådighed, hvad angår </a:t>
            </a:r>
            <a:r>
              <a:rPr lang="da-DK" sz="2400" dirty="0" err="1"/>
              <a:t>fair-play</a:t>
            </a:r>
            <a:r>
              <a:rPr lang="da-DK" sz="2400" dirty="0"/>
              <a:t> overvågning, rundelægning mm.</a:t>
            </a:r>
          </a:p>
        </p:txBody>
      </p:sp>
      <p:sp>
        <p:nvSpPr>
          <p:cNvPr id="11" name="Tekstfelt 10">
            <a:extLst>
              <a:ext uri="{FF2B5EF4-FFF2-40B4-BE49-F238E27FC236}">
                <a16:creationId xmlns:a16="http://schemas.microsoft.com/office/drawing/2014/main" id="{A5823F78-8F05-44D9-A61E-DB5DB499EF58}"/>
              </a:ext>
            </a:extLst>
          </p:cNvPr>
          <p:cNvSpPr txBox="1"/>
          <p:nvPr/>
        </p:nvSpPr>
        <p:spPr>
          <a:xfrm>
            <a:off x="669035" y="3937865"/>
            <a:ext cx="10853928" cy="1242274"/>
          </a:xfrm>
          <a:prstGeom prst="rect">
            <a:avLst/>
          </a:prstGeom>
        </p:spPr>
        <p:txBody>
          <a:bodyPr vert="horz" lIns="91440" tIns="45720" rIns="91440" bIns="45720" rtlCol="0">
            <a:noAutofit/>
          </a:bodyPr>
          <a:lstStyle/>
          <a:p>
            <a:r>
              <a:rPr lang="da-DK" sz="2400" dirty="0"/>
              <a:t>Dette vil i mange tilfælde være helt tilstrækkeligt, men når man kommer til afvikling af betydende turneringer og mesterskaber online, kræves der en højere grad af overvågning af spillerne og af selve turneringsafviklingen, for at imødegå snyd.</a:t>
            </a:r>
          </a:p>
        </p:txBody>
      </p:sp>
      <p:sp>
        <p:nvSpPr>
          <p:cNvPr id="12" name="Tekstfelt 11">
            <a:extLst>
              <a:ext uri="{FF2B5EF4-FFF2-40B4-BE49-F238E27FC236}">
                <a16:creationId xmlns:a16="http://schemas.microsoft.com/office/drawing/2014/main" id="{19AA0720-0722-4824-8861-2A54B6F4F4FF}"/>
              </a:ext>
            </a:extLst>
          </p:cNvPr>
          <p:cNvSpPr txBox="1"/>
          <p:nvPr/>
        </p:nvSpPr>
        <p:spPr>
          <a:xfrm>
            <a:off x="669034" y="5128606"/>
            <a:ext cx="10684762" cy="854107"/>
          </a:xfrm>
          <a:prstGeom prst="rect">
            <a:avLst/>
          </a:prstGeom>
        </p:spPr>
        <p:txBody>
          <a:bodyPr vert="horz" lIns="91440" tIns="45720" rIns="91440" bIns="45720" rtlCol="0">
            <a:noAutofit/>
          </a:bodyPr>
          <a:lstStyle/>
          <a:p>
            <a:r>
              <a:rPr lang="da-DK" sz="2400" dirty="0"/>
              <a:t>Både FIDE og ECU har derfor udarbejdet reglementer for online skak, som kan findes i de originale engelske versioner under </a:t>
            </a:r>
            <a:r>
              <a:rPr lang="da-DK" sz="2400" dirty="0">
                <a:hlinkClick r:id="rId2"/>
              </a:rPr>
              <a:t>Love</a:t>
            </a:r>
            <a:r>
              <a:rPr lang="da-DK" sz="2400" dirty="0"/>
              <a:t> på skak.dk (punktet ”Reglementer”)</a:t>
            </a:r>
          </a:p>
        </p:txBody>
      </p:sp>
      <p:sp>
        <p:nvSpPr>
          <p:cNvPr id="14" name="Tekstfelt 13">
            <a:extLst>
              <a:ext uri="{FF2B5EF4-FFF2-40B4-BE49-F238E27FC236}">
                <a16:creationId xmlns:a16="http://schemas.microsoft.com/office/drawing/2014/main" id="{8577F422-489F-435F-9C9E-7E8FC539586D}"/>
              </a:ext>
            </a:extLst>
          </p:cNvPr>
          <p:cNvSpPr txBox="1"/>
          <p:nvPr/>
        </p:nvSpPr>
        <p:spPr>
          <a:xfrm>
            <a:off x="669037" y="1918828"/>
            <a:ext cx="10684762" cy="854107"/>
          </a:xfrm>
          <a:prstGeom prst="rect">
            <a:avLst/>
          </a:prstGeom>
        </p:spPr>
        <p:txBody>
          <a:bodyPr vert="horz" lIns="91440" tIns="45720" rIns="91440" bIns="45720" rtlCol="0">
            <a:noAutofit/>
          </a:bodyPr>
          <a:lstStyle/>
          <a:p>
            <a:r>
              <a:rPr lang="da-DK" sz="2400" dirty="0"/>
              <a:t>Pandemien i 2020-2021 stoppede næsten al turneringsskak ved brættet (over the board – OTB), og der blev i stedet afviklet mange online turneringer.</a:t>
            </a:r>
          </a:p>
        </p:txBody>
      </p:sp>
      <p:sp>
        <p:nvSpPr>
          <p:cNvPr id="13" name="Tekstfelt 12">
            <a:extLst>
              <a:ext uri="{FF2B5EF4-FFF2-40B4-BE49-F238E27FC236}">
                <a16:creationId xmlns:a16="http://schemas.microsoft.com/office/drawing/2014/main" id="{1484738F-A0E6-461F-9143-9BB414C37CF2}"/>
              </a:ext>
            </a:extLst>
          </p:cNvPr>
          <p:cNvSpPr txBox="1"/>
          <p:nvPr/>
        </p:nvSpPr>
        <p:spPr>
          <a:xfrm>
            <a:off x="669034" y="5914299"/>
            <a:ext cx="10684762" cy="456582"/>
          </a:xfrm>
          <a:prstGeom prst="rect">
            <a:avLst/>
          </a:prstGeom>
        </p:spPr>
        <p:txBody>
          <a:bodyPr vert="horz" lIns="91440" tIns="45720" rIns="91440" bIns="45720" rtlCol="0">
            <a:noAutofit/>
          </a:bodyPr>
          <a:lstStyle/>
          <a:p>
            <a:r>
              <a:rPr lang="da-DK" sz="2400" dirty="0"/>
              <a:t>Her en kort introduktion – der arbejdes med 2 typer: </a:t>
            </a:r>
            <a:r>
              <a:rPr lang="da-DK" sz="2400" dirty="0" err="1"/>
              <a:t>On-line</a:t>
            </a:r>
            <a:r>
              <a:rPr lang="da-DK" sz="2400" dirty="0"/>
              <a:t> og hybrid.</a:t>
            </a:r>
          </a:p>
        </p:txBody>
      </p:sp>
    </p:spTree>
    <p:extLst>
      <p:ext uri="{BB962C8B-B14F-4D97-AF65-F5344CB8AC3E}">
        <p14:creationId xmlns:p14="http://schemas.microsoft.com/office/powerpoint/2010/main" val="52774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A9BDE0E-9C53-48FB-BAC5-9AECFE85510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da-DK" sz="4600" dirty="0" err="1"/>
              <a:t>On-line</a:t>
            </a:r>
            <a:r>
              <a:rPr lang="da-DK" sz="4600" dirty="0"/>
              <a:t> skak</a:t>
            </a:r>
            <a:endParaRPr lang="da-DK" sz="46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8FC95C0-CC01-BD24-F298-686ED4B1C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400" y="1769463"/>
            <a:ext cx="8610338" cy="4859823"/>
          </a:xfrm>
          <a:prstGeom prst="rect">
            <a:avLst/>
          </a:prstGeom>
        </p:spPr>
      </p:pic>
    </p:spTree>
    <p:extLst>
      <p:ext uri="{BB962C8B-B14F-4D97-AF65-F5344CB8AC3E}">
        <p14:creationId xmlns:p14="http://schemas.microsoft.com/office/powerpoint/2010/main" val="1916138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A9BDE0E-9C53-48FB-BAC5-9AECFE85510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da-DK" sz="4600" dirty="0" err="1"/>
              <a:t>On-line</a:t>
            </a:r>
            <a:r>
              <a:rPr lang="da-DK" sz="4600" dirty="0"/>
              <a:t> skak</a:t>
            </a:r>
            <a:endParaRPr lang="da-DK" sz="46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kstfelt 8">
            <a:extLst>
              <a:ext uri="{FF2B5EF4-FFF2-40B4-BE49-F238E27FC236}">
                <a16:creationId xmlns:a16="http://schemas.microsoft.com/office/drawing/2014/main" id="{E4C73D71-DED8-4827-8227-492726545D4B}"/>
              </a:ext>
            </a:extLst>
          </p:cNvPr>
          <p:cNvSpPr txBox="1"/>
          <p:nvPr/>
        </p:nvSpPr>
        <p:spPr>
          <a:xfrm>
            <a:off x="669037" y="3115511"/>
            <a:ext cx="4583188" cy="3052176"/>
          </a:xfrm>
          <a:prstGeom prst="rect">
            <a:avLst/>
          </a:prstGeom>
        </p:spPr>
        <p:txBody>
          <a:bodyPr vert="horz" lIns="91440" tIns="45720" rIns="91440" bIns="45720" rtlCol="0">
            <a:noAutofit/>
          </a:bodyPr>
          <a:lstStyle/>
          <a:p>
            <a:r>
              <a:rPr lang="da-DK" sz="2400" dirty="0"/>
              <a:t>Udover skakplatformen vil der normalt være et konferencesystem tilknyttet, hvormed spillerne overvåges (via kamera på </a:t>
            </a:r>
            <a:r>
              <a:rPr lang="da-DK" sz="2400" dirty="0" err="1"/>
              <a:t>PCen</a:t>
            </a:r>
            <a:r>
              <a:rPr lang="da-DK" sz="2400" dirty="0"/>
              <a:t>) og hvorigennem der kan gives instruktioner til deltagerne. Ofte vil der være krævet et sekundært kamera ved hver spiller, hvormed rummet kan overvåges. </a:t>
            </a:r>
          </a:p>
        </p:txBody>
      </p:sp>
      <p:sp>
        <p:nvSpPr>
          <p:cNvPr id="14" name="Tekstfelt 13">
            <a:extLst>
              <a:ext uri="{FF2B5EF4-FFF2-40B4-BE49-F238E27FC236}">
                <a16:creationId xmlns:a16="http://schemas.microsoft.com/office/drawing/2014/main" id="{8577F422-489F-435F-9C9E-7E8FC539586D}"/>
              </a:ext>
            </a:extLst>
          </p:cNvPr>
          <p:cNvSpPr txBox="1"/>
          <p:nvPr/>
        </p:nvSpPr>
        <p:spPr>
          <a:xfrm>
            <a:off x="669037" y="1918828"/>
            <a:ext cx="10684762" cy="1159971"/>
          </a:xfrm>
          <a:prstGeom prst="rect">
            <a:avLst/>
          </a:prstGeom>
        </p:spPr>
        <p:txBody>
          <a:bodyPr vert="horz" lIns="91440" tIns="45720" rIns="91440" bIns="45720" rtlCol="0">
            <a:noAutofit/>
          </a:bodyPr>
          <a:lstStyle/>
          <a:p>
            <a:r>
              <a:rPr lang="da-DK" sz="2400" b="1" dirty="0" err="1"/>
              <a:t>On-line</a:t>
            </a:r>
            <a:r>
              <a:rPr lang="da-DK" sz="2400" dirty="0"/>
              <a:t> – spillerne sidder enkeltvis, typisk hjemme hos sig selv, eller på et kontor. Spillet foregår via en skakplatform på nettet. </a:t>
            </a:r>
          </a:p>
          <a:p>
            <a:r>
              <a:rPr lang="da-DK" sz="2400" dirty="0"/>
              <a:t>Dommerne sidder også hver for sig og overvåger spillet.</a:t>
            </a:r>
          </a:p>
        </p:txBody>
      </p:sp>
      <p:pic>
        <p:nvPicPr>
          <p:cNvPr id="4" name="Billede 3">
            <a:extLst>
              <a:ext uri="{FF2B5EF4-FFF2-40B4-BE49-F238E27FC236}">
                <a16:creationId xmlns:a16="http://schemas.microsoft.com/office/drawing/2014/main" id="{AA3A0261-2121-BF75-02A6-327F5DCB9B1A}"/>
              </a:ext>
            </a:extLst>
          </p:cNvPr>
          <p:cNvPicPr>
            <a:picLocks noChangeAspect="1"/>
          </p:cNvPicPr>
          <p:nvPr/>
        </p:nvPicPr>
        <p:blipFill rotWithShape="1">
          <a:blip r:embed="rId2">
            <a:extLst>
              <a:ext uri="{28A0092B-C50C-407E-A947-70E740481C1C}">
                <a14:useLocalDpi xmlns:a14="http://schemas.microsoft.com/office/drawing/2010/main" val="0"/>
              </a:ext>
            </a:extLst>
          </a:blip>
          <a:srcRect l="54593" t="35413" r="1151" b="25499"/>
          <a:stretch/>
        </p:blipFill>
        <p:spPr>
          <a:xfrm>
            <a:off x="5388597" y="3223765"/>
            <a:ext cx="6134366" cy="2943922"/>
          </a:xfrm>
          <a:prstGeom prst="rect">
            <a:avLst/>
          </a:prstGeom>
        </p:spPr>
      </p:pic>
    </p:spTree>
    <p:extLst>
      <p:ext uri="{BB962C8B-B14F-4D97-AF65-F5344CB8AC3E}">
        <p14:creationId xmlns:p14="http://schemas.microsoft.com/office/powerpoint/2010/main" val="258979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A9BDE0E-9C53-48FB-BAC5-9AECFE85510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da-DK" sz="4600" dirty="0" err="1"/>
              <a:t>On-line</a:t>
            </a:r>
            <a:r>
              <a:rPr lang="da-DK" sz="4600" dirty="0"/>
              <a:t> skak</a:t>
            </a:r>
            <a:endParaRPr lang="da-DK" sz="46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kstfelt 10">
            <a:extLst>
              <a:ext uri="{FF2B5EF4-FFF2-40B4-BE49-F238E27FC236}">
                <a16:creationId xmlns:a16="http://schemas.microsoft.com/office/drawing/2014/main" id="{A5823F78-8F05-44D9-A61E-DB5DB499EF58}"/>
              </a:ext>
            </a:extLst>
          </p:cNvPr>
          <p:cNvSpPr txBox="1"/>
          <p:nvPr/>
        </p:nvSpPr>
        <p:spPr>
          <a:xfrm>
            <a:off x="669036" y="1793961"/>
            <a:ext cx="10853928" cy="854107"/>
          </a:xfrm>
          <a:prstGeom prst="rect">
            <a:avLst/>
          </a:prstGeom>
        </p:spPr>
        <p:txBody>
          <a:bodyPr vert="horz" lIns="91440" tIns="45720" rIns="91440" bIns="45720" rtlCol="0">
            <a:noAutofit/>
          </a:bodyPr>
          <a:lstStyle/>
          <a:p>
            <a:r>
              <a:rPr lang="da-DK" sz="2400" dirty="0"/>
              <a:t>Der må ikke være andre personer til stede i rummet, hvor spilleren sidder, og der må ikke være andre skakspil, skakprogrammer eller skakbøger i rummet. </a:t>
            </a:r>
          </a:p>
        </p:txBody>
      </p:sp>
      <p:sp>
        <p:nvSpPr>
          <p:cNvPr id="12" name="Tekstfelt 11">
            <a:extLst>
              <a:ext uri="{FF2B5EF4-FFF2-40B4-BE49-F238E27FC236}">
                <a16:creationId xmlns:a16="http://schemas.microsoft.com/office/drawing/2014/main" id="{19AA0720-0722-4824-8861-2A54B6F4F4FF}"/>
              </a:ext>
            </a:extLst>
          </p:cNvPr>
          <p:cNvSpPr txBox="1"/>
          <p:nvPr/>
        </p:nvSpPr>
        <p:spPr>
          <a:xfrm>
            <a:off x="669038" y="2674771"/>
            <a:ext cx="10684762" cy="854107"/>
          </a:xfrm>
          <a:prstGeom prst="rect">
            <a:avLst/>
          </a:prstGeom>
        </p:spPr>
        <p:txBody>
          <a:bodyPr vert="horz" lIns="91440" tIns="45720" rIns="91440" bIns="45720" rtlCol="0">
            <a:noAutofit/>
          </a:bodyPr>
          <a:lstStyle/>
          <a:p>
            <a:r>
              <a:rPr lang="da-DK" sz="2400" dirty="0"/>
              <a:t>Der tillades ikke flere skærme, idet dommeren også skal have adgang til spillernes skærme for at kontrollere, at der ikke kører andet software på dem.</a:t>
            </a:r>
          </a:p>
        </p:txBody>
      </p:sp>
      <p:pic>
        <p:nvPicPr>
          <p:cNvPr id="5" name="Billede 4">
            <a:extLst>
              <a:ext uri="{FF2B5EF4-FFF2-40B4-BE49-F238E27FC236}">
                <a16:creationId xmlns:a16="http://schemas.microsoft.com/office/drawing/2014/main" id="{E412F9BF-4099-4E2B-73BF-070C5A2DB08F}"/>
              </a:ext>
            </a:extLst>
          </p:cNvPr>
          <p:cNvPicPr>
            <a:picLocks noChangeAspect="1"/>
          </p:cNvPicPr>
          <p:nvPr/>
        </p:nvPicPr>
        <p:blipFill rotWithShape="1">
          <a:blip r:embed="rId2">
            <a:extLst>
              <a:ext uri="{28A0092B-C50C-407E-A947-70E740481C1C}">
                <a14:useLocalDpi xmlns:a14="http://schemas.microsoft.com/office/drawing/2010/main" val="0"/>
              </a:ext>
            </a:extLst>
          </a:blip>
          <a:srcRect t="68134" r="74811" b="7550"/>
          <a:stretch/>
        </p:blipFill>
        <p:spPr>
          <a:xfrm>
            <a:off x="747095" y="4223505"/>
            <a:ext cx="4315746" cy="2269370"/>
          </a:xfrm>
          <a:prstGeom prst="rect">
            <a:avLst/>
          </a:prstGeom>
        </p:spPr>
      </p:pic>
      <p:pic>
        <p:nvPicPr>
          <p:cNvPr id="9" name="Billede 8">
            <a:extLst>
              <a:ext uri="{FF2B5EF4-FFF2-40B4-BE49-F238E27FC236}">
                <a16:creationId xmlns:a16="http://schemas.microsoft.com/office/drawing/2014/main" id="{26BE0547-E60B-FC95-E4C6-54105186D606}"/>
              </a:ext>
            </a:extLst>
          </p:cNvPr>
          <p:cNvPicPr>
            <a:picLocks noChangeAspect="1"/>
          </p:cNvPicPr>
          <p:nvPr/>
        </p:nvPicPr>
        <p:blipFill rotWithShape="1">
          <a:blip r:embed="rId2">
            <a:extLst>
              <a:ext uri="{28A0092B-C50C-407E-A947-70E740481C1C}">
                <a14:useLocalDpi xmlns:a14="http://schemas.microsoft.com/office/drawing/2010/main" val="0"/>
              </a:ext>
            </a:extLst>
          </a:blip>
          <a:srcRect l="36230" t="70517" r="36738"/>
          <a:stretch/>
        </p:blipFill>
        <p:spPr>
          <a:xfrm>
            <a:off x="5427195" y="3807658"/>
            <a:ext cx="5134347" cy="3050342"/>
          </a:xfrm>
          <a:prstGeom prst="rect">
            <a:avLst/>
          </a:prstGeom>
        </p:spPr>
      </p:pic>
      <p:sp>
        <p:nvSpPr>
          <p:cNvPr id="14" name="Tekstfelt 13">
            <a:extLst>
              <a:ext uri="{FF2B5EF4-FFF2-40B4-BE49-F238E27FC236}">
                <a16:creationId xmlns:a16="http://schemas.microsoft.com/office/drawing/2014/main" id="{68746803-0708-9770-F932-948DD22B0EF4}"/>
              </a:ext>
            </a:extLst>
          </p:cNvPr>
          <p:cNvSpPr txBox="1"/>
          <p:nvPr/>
        </p:nvSpPr>
        <p:spPr>
          <a:xfrm>
            <a:off x="669036" y="3528878"/>
            <a:ext cx="3289647" cy="681055"/>
          </a:xfrm>
          <a:prstGeom prst="rect">
            <a:avLst/>
          </a:prstGeom>
        </p:spPr>
        <p:txBody>
          <a:bodyPr vert="horz" lIns="91440" tIns="45720" rIns="91440" bIns="45720" rtlCol="0">
            <a:noAutofit/>
          </a:bodyPr>
          <a:lstStyle/>
          <a:p>
            <a:r>
              <a:rPr lang="da-DK" sz="2400" dirty="0"/>
              <a:t>Ingen virtuel baggrund.</a:t>
            </a:r>
          </a:p>
        </p:txBody>
      </p:sp>
    </p:spTree>
    <p:extLst>
      <p:ext uri="{BB962C8B-B14F-4D97-AF65-F5344CB8AC3E}">
        <p14:creationId xmlns:p14="http://schemas.microsoft.com/office/powerpoint/2010/main" val="165332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A9BDE0E-9C53-48FB-BAC5-9AECFE85510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da-DK" sz="4600" dirty="0" err="1"/>
              <a:t>On-line</a:t>
            </a:r>
            <a:r>
              <a:rPr lang="da-DK" sz="4600" dirty="0"/>
              <a:t> skak</a:t>
            </a:r>
            <a:endParaRPr lang="da-DK" sz="46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kstfelt 8">
            <a:extLst>
              <a:ext uri="{FF2B5EF4-FFF2-40B4-BE49-F238E27FC236}">
                <a16:creationId xmlns:a16="http://schemas.microsoft.com/office/drawing/2014/main" id="{E4C73D71-DED8-4827-8227-492726545D4B}"/>
              </a:ext>
            </a:extLst>
          </p:cNvPr>
          <p:cNvSpPr txBox="1"/>
          <p:nvPr/>
        </p:nvSpPr>
        <p:spPr>
          <a:xfrm>
            <a:off x="669033" y="2349342"/>
            <a:ext cx="10852407" cy="854108"/>
          </a:xfrm>
          <a:prstGeom prst="rect">
            <a:avLst/>
          </a:prstGeom>
        </p:spPr>
        <p:txBody>
          <a:bodyPr vert="horz" lIns="91440" tIns="45720" rIns="91440" bIns="45720" rtlCol="0">
            <a:noAutofit/>
          </a:bodyPr>
          <a:lstStyle/>
          <a:p>
            <a:r>
              <a:rPr lang="da-DK" sz="2400" dirty="0"/>
              <a:t>Spillerne må ikke anvende høretelefoner, da den tilknyttede dommer skal kunne høre, hvad der måtte blive sagt i rummet.</a:t>
            </a:r>
          </a:p>
        </p:txBody>
      </p:sp>
      <p:sp>
        <p:nvSpPr>
          <p:cNvPr id="11" name="Tekstfelt 10">
            <a:extLst>
              <a:ext uri="{FF2B5EF4-FFF2-40B4-BE49-F238E27FC236}">
                <a16:creationId xmlns:a16="http://schemas.microsoft.com/office/drawing/2014/main" id="{A5823F78-8F05-44D9-A61E-DB5DB499EF58}"/>
              </a:ext>
            </a:extLst>
          </p:cNvPr>
          <p:cNvSpPr txBox="1"/>
          <p:nvPr/>
        </p:nvSpPr>
        <p:spPr>
          <a:xfrm>
            <a:off x="667512" y="3088717"/>
            <a:ext cx="10853928" cy="854107"/>
          </a:xfrm>
          <a:prstGeom prst="rect">
            <a:avLst/>
          </a:prstGeom>
        </p:spPr>
        <p:txBody>
          <a:bodyPr vert="horz" lIns="91440" tIns="45720" rIns="91440" bIns="45720" rtlCol="0">
            <a:noAutofit/>
          </a:bodyPr>
          <a:lstStyle/>
          <a:p>
            <a:r>
              <a:rPr lang="da-DK" sz="2400" dirty="0"/>
              <a:t>Spilleren skal være placeret, så de ikke kan modtage informationer udefra f. eks via et vindue eller en dør.</a:t>
            </a:r>
          </a:p>
        </p:txBody>
      </p:sp>
      <p:sp>
        <p:nvSpPr>
          <p:cNvPr id="14" name="Tekstfelt 13">
            <a:extLst>
              <a:ext uri="{FF2B5EF4-FFF2-40B4-BE49-F238E27FC236}">
                <a16:creationId xmlns:a16="http://schemas.microsoft.com/office/drawing/2014/main" id="{8577F422-489F-435F-9C9E-7E8FC539586D}"/>
              </a:ext>
            </a:extLst>
          </p:cNvPr>
          <p:cNvSpPr txBox="1"/>
          <p:nvPr/>
        </p:nvSpPr>
        <p:spPr>
          <a:xfrm>
            <a:off x="669037" y="1918828"/>
            <a:ext cx="10684762" cy="430513"/>
          </a:xfrm>
          <a:prstGeom prst="rect">
            <a:avLst/>
          </a:prstGeom>
        </p:spPr>
        <p:txBody>
          <a:bodyPr vert="horz" lIns="91440" tIns="45720" rIns="91440" bIns="45720" rtlCol="0">
            <a:noAutofit/>
          </a:bodyPr>
          <a:lstStyle/>
          <a:p>
            <a:r>
              <a:rPr lang="da-DK" sz="2400" b="1" dirty="0" err="1"/>
              <a:t>On-line</a:t>
            </a:r>
            <a:r>
              <a:rPr lang="da-DK" sz="2400" dirty="0"/>
              <a:t> – fortsat</a:t>
            </a:r>
          </a:p>
        </p:txBody>
      </p:sp>
      <p:pic>
        <p:nvPicPr>
          <p:cNvPr id="3" name="Billede 2">
            <a:extLst>
              <a:ext uri="{FF2B5EF4-FFF2-40B4-BE49-F238E27FC236}">
                <a16:creationId xmlns:a16="http://schemas.microsoft.com/office/drawing/2014/main" id="{48B07D24-8D78-669E-ED7C-6CF25CC37D06}"/>
              </a:ext>
            </a:extLst>
          </p:cNvPr>
          <p:cNvPicPr>
            <a:picLocks noChangeAspect="1"/>
          </p:cNvPicPr>
          <p:nvPr/>
        </p:nvPicPr>
        <p:blipFill rotWithShape="1">
          <a:blip r:embed="rId2">
            <a:extLst>
              <a:ext uri="{28A0092B-C50C-407E-A947-70E740481C1C}">
                <a14:useLocalDpi xmlns:a14="http://schemas.microsoft.com/office/drawing/2010/main" val="0"/>
              </a:ext>
            </a:extLst>
          </a:blip>
          <a:srcRect t="54743" r="75176"/>
          <a:stretch/>
        </p:blipFill>
        <p:spPr>
          <a:xfrm>
            <a:off x="667512" y="3901334"/>
            <a:ext cx="2745175" cy="2858022"/>
          </a:xfrm>
          <a:prstGeom prst="rect">
            <a:avLst/>
          </a:prstGeom>
        </p:spPr>
      </p:pic>
      <p:pic>
        <p:nvPicPr>
          <p:cNvPr id="4" name="Billede 3">
            <a:extLst>
              <a:ext uri="{FF2B5EF4-FFF2-40B4-BE49-F238E27FC236}">
                <a16:creationId xmlns:a16="http://schemas.microsoft.com/office/drawing/2014/main" id="{0FAD728E-2ED0-C2EE-2F19-718C898B74F4}"/>
              </a:ext>
            </a:extLst>
          </p:cNvPr>
          <p:cNvPicPr>
            <a:picLocks noChangeAspect="1"/>
          </p:cNvPicPr>
          <p:nvPr/>
        </p:nvPicPr>
        <p:blipFill rotWithShape="1">
          <a:blip r:embed="rId3">
            <a:extLst>
              <a:ext uri="{28A0092B-C50C-407E-A947-70E740481C1C}">
                <a14:useLocalDpi xmlns:a14="http://schemas.microsoft.com/office/drawing/2010/main" val="0"/>
              </a:ext>
            </a:extLst>
          </a:blip>
          <a:srcRect l="63789" t="19031" b="7708"/>
          <a:stretch/>
        </p:blipFill>
        <p:spPr>
          <a:xfrm>
            <a:off x="5087793" y="3581799"/>
            <a:ext cx="2944575" cy="3157458"/>
          </a:xfrm>
          <a:prstGeom prst="rect">
            <a:avLst/>
          </a:prstGeom>
        </p:spPr>
      </p:pic>
      <p:pic>
        <p:nvPicPr>
          <p:cNvPr id="5" name="Billede 4">
            <a:extLst>
              <a:ext uri="{FF2B5EF4-FFF2-40B4-BE49-F238E27FC236}">
                <a16:creationId xmlns:a16="http://schemas.microsoft.com/office/drawing/2014/main" id="{9B43B57D-3722-C82B-E056-A24FEC00687D}"/>
              </a:ext>
            </a:extLst>
          </p:cNvPr>
          <p:cNvPicPr>
            <a:picLocks noChangeAspect="1"/>
          </p:cNvPicPr>
          <p:nvPr/>
        </p:nvPicPr>
        <p:blipFill rotWithShape="1">
          <a:blip r:embed="rId4">
            <a:extLst>
              <a:ext uri="{28A0092B-C50C-407E-A947-70E740481C1C}">
                <a14:useLocalDpi xmlns:a14="http://schemas.microsoft.com/office/drawing/2010/main" val="0"/>
              </a:ext>
            </a:extLst>
          </a:blip>
          <a:srcRect l="3620" t="24736" r="58356" b="9673"/>
          <a:stretch/>
        </p:blipFill>
        <p:spPr>
          <a:xfrm>
            <a:off x="8366124" y="3742397"/>
            <a:ext cx="3176444" cy="2977376"/>
          </a:xfrm>
          <a:prstGeom prst="rect">
            <a:avLst/>
          </a:prstGeom>
        </p:spPr>
      </p:pic>
    </p:spTree>
    <p:extLst>
      <p:ext uri="{BB962C8B-B14F-4D97-AF65-F5344CB8AC3E}">
        <p14:creationId xmlns:p14="http://schemas.microsoft.com/office/powerpoint/2010/main" val="130418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A9BDE0E-9C53-48FB-BAC5-9AECFE85510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da-DK" sz="4600" dirty="0" err="1"/>
              <a:t>On-line</a:t>
            </a:r>
            <a:r>
              <a:rPr lang="da-DK" sz="4600" dirty="0"/>
              <a:t> skak</a:t>
            </a:r>
            <a:endParaRPr lang="da-DK" sz="46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kstfelt 11">
            <a:extLst>
              <a:ext uri="{FF2B5EF4-FFF2-40B4-BE49-F238E27FC236}">
                <a16:creationId xmlns:a16="http://schemas.microsoft.com/office/drawing/2014/main" id="{19AA0720-0722-4824-8861-2A54B6F4F4FF}"/>
              </a:ext>
            </a:extLst>
          </p:cNvPr>
          <p:cNvSpPr txBox="1"/>
          <p:nvPr/>
        </p:nvSpPr>
        <p:spPr>
          <a:xfrm>
            <a:off x="667512" y="2513470"/>
            <a:ext cx="10684762" cy="854107"/>
          </a:xfrm>
          <a:prstGeom prst="rect">
            <a:avLst/>
          </a:prstGeom>
        </p:spPr>
        <p:txBody>
          <a:bodyPr vert="horz" lIns="91440" tIns="45720" rIns="91440" bIns="45720" rtlCol="0">
            <a:noAutofit/>
          </a:bodyPr>
          <a:lstStyle/>
          <a:p>
            <a:r>
              <a:rPr lang="da-DK" sz="2400" dirty="0"/>
              <a:t>Det siger sig selv, at denne form for overvågning kræver et stort antal dommere i forhold til antal spillere.</a:t>
            </a:r>
          </a:p>
        </p:txBody>
      </p:sp>
      <p:sp>
        <p:nvSpPr>
          <p:cNvPr id="14" name="Tekstfelt 13">
            <a:extLst>
              <a:ext uri="{FF2B5EF4-FFF2-40B4-BE49-F238E27FC236}">
                <a16:creationId xmlns:a16="http://schemas.microsoft.com/office/drawing/2014/main" id="{8577F422-489F-435F-9C9E-7E8FC539586D}"/>
              </a:ext>
            </a:extLst>
          </p:cNvPr>
          <p:cNvSpPr txBox="1"/>
          <p:nvPr/>
        </p:nvSpPr>
        <p:spPr>
          <a:xfrm>
            <a:off x="669037" y="1918828"/>
            <a:ext cx="10684762" cy="430513"/>
          </a:xfrm>
          <a:prstGeom prst="rect">
            <a:avLst/>
          </a:prstGeom>
        </p:spPr>
        <p:txBody>
          <a:bodyPr vert="horz" lIns="91440" tIns="45720" rIns="91440" bIns="45720" rtlCol="0">
            <a:noAutofit/>
          </a:bodyPr>
          <a:lstStyle/>
          <a:p>
            <a:r>
              <a:rPr lang="da-DK" sz="2400" b="1" dirty="0" err="1"/>
              <a:t>On-line</a:t>
            </a:r>
            <a:r>
              <a:rPr lang="da-DK" sz="2400" dirty="0"/>
              <a:t> – afslutning</a:t>
            </a:r>
          </a:p>
        </p:txBody>
      </p:sp>
      <p:sp>
        <p:nvSpPr>
          <p:cNvPr id="13" name="Tekstfelt 12">
            <a:extLst>
              <a:ext uri="{FF2B5EF4-FFF2-40B4-BE49-F238E27FC236}">
                <a16:creationId xmlns:a16="http://schemas.microsoft.com/office/drawing/2014/main" id="{C0005624-8050-4C20-9599-7731D2EE7382}"/>
              </a:ext>
            </a:extLst>
          </p:cNvPr>
          <p:cNvSpPr txBox="1"/>
          <p:nvPr/>
        </p:nvSpPr>
        <p:spPr>
          <a:xfrm>
            <a:off x="667512" y="3301087"/>
            <a:ext cx="10684762" cy="854107"/>
          </a:xfrm>
          <a:prstGeom prst="rect">
            <a:avLst/>
          </a:prstGeom>
        </p:spPr>
        <p:txBody>
          <a:bodyPr vert="horz" lIns="91440" tIns="45720" rIns="91440" bIns="45720" rtlCol="0">
            <a:noAutofit/>
          </a:bodyPr>
          <a:lstStyle/>
          <a:p>
            <a:r>
              <a:rPr lang="da-DK" sz="2400" dirty="0"/>
              <a:t>Niveauet af overvågning og dermed antallet af dommere skal naturligvis tilpasses turneringens art og vigtighed.</a:t>
            </a:r>
          </a:p>
        </p:txBody>
      </p:sp>
    </p:spTree>
    <p:extLst>
      <p:ext uri="{BB962C8B-B14F-4D97-AF65-F5344CB8AC3E}">
        <p14:creationId xmlns:p14="http://schemas.microsoft.com/office/powerpoint/2010/main" val="382974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A9BDE0E-9C53-48FB-BAC5-9AECFE85510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da-DK" sz="4600" dirty="0" err="1"/>
              <a:t>On-line</a:t>
            </a:r>
            <a:r>
              <a:rPr lang="da-DK" sz="4600" dirty="0"/>
              <a:t> skak</a:t>
            </a:r>
            <a:endParaRPr lang="da-DK" sz="46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kstfelt 8">
            <a:extLst>
              <a:ext uri="{FF2B5EF4-FFF2-40B4-BE49-F238E27FC236}">
                <a16:creationId xmlns:a16="http://schemas.microsoft.com/office/drawing/2014/main" id="{E4C73D71-DED8-4827-8227-492726545D4B}"/>
              </a:ext>
            </a:extLst>
          </p:cNvPr>
          <p:cNvSpPr txBox="1"/>
          <p:nvPr/>
        </p:nvSpPr>
        <p:spPr>
          <a:xfrm>
            <a:off x="669033" y="2218544"/>
            <a:ext cx="10852407" cy="1166037"/>
          </a:xfrm>
          <a:prstGeom prst="rect">
            <a:avLst/>
          </a:prstGeom>
        </p:spPr>
        <p:txBody>
          <a:bodyPr vert="horz" lIns="91440" tIns="45720" rIns="91440" bIns="45720" rtlCol="0">
            <a:noAutofit/>
          </a:bodyPr>
          <a:lstStyle/>
          <a:p>
            <a:r>
              <a:rPr lang="da-DK" sz="2400" dirty="0"/>
              <a:t>Her samles en gruppe spillere (typisk et hold ved holdturneringer eller måske en klubs spillere ved større turneringer) i et lokale. På hver lokation er der dommere til stede, der overvåger spillerne ligesom i traditionel skak, men derudover også PC-brugen.</a:t>
            </a:r>
          </a:p>
        </p:txBody>
      </p:sp>
      <p:sp>
        <p:nvSpPr>
          <p:cNvPr id="11" name="Tekstfelt 10">
            <a:extLst>
              <a:ext uri="{FF2B5EF4-FFF2-40B4-BE49-F238E27FC236}">
                <a16:creationId xmlns:a16="http://schemas.microsoft.com/office/drawing/2014/main" id="{A5823F78-8F05-44D9-A61E-DB5DB499EF58}"/>
              </a:ext>
            </a:extLst>
          </p:cNvPr>
          <p:cNvSpPr txBox="1"/>
          <p:nvPr/>
        </p:nvSpPr>
        <p:spPr>
          <a:xfrm>
            <a:off x="667512" y="3351109"/>
            <a:ext cx="10853928" cy="1208292"/>
          </a:xfrm>
          <a:prstGeom prst="rect">
            <a:avLst/>
          </a:prstGeom>
        </p:spPr>
        <p:txBody>
          <a:bodyPr vert="horz" lIns="91440" tIns="45720" rIns="91440" bIns="45720" rtlCol="0">
            <a:noAutofit/>
          </a:bodyPr>
          <a:lstStyle/>
          <a:p>
            <a:r>
              <a:rPr lang="da-DK" sz="2400" dirty="0"/>
              <a:t>Spillet foregår online via en skakplatform, og der er her heller ikke tilladt at have anden software kørende på </a:t>
            </a:r>
            <a:r>
              <a:rPr lang="da-DK" sz="2400" dirty="0" err="1"/>
              <a:t>PC’en</a:t>
            </a:r>
            <a:r>
              <a:rPr lang="da-DK" sz="2400" dirty="0"/>
              <a:t>. Spillerne overvåges via kameraer i lokalet, så spillere på andre lokationer kan se dem. </a:t>
            </a:r>
          </a:p>
          <a:p>
            <a:endParaRPr lang="da-DK" sz="2400" dirty="0"/>
          </a:p>
        </p:txBody>
      </p:sp>
      <p:sp>
        <p:nvSpPr>
          <p:cNvPr id="12" name="Tekstfelt 11">
            <a:extLst>
              <a:ext uri="{FF2B5EF4-FFF2-40B4-BE49-F238E27FC236}">
                <a16:creationId xmlns:a16="http://schemas.microsoft.com/office/drawing/2014/main" id="{19AA0720-0722-4824-8861-2A54B6F4F4FF}"/>
              </a:ext>
            </a:extLst>
          </p:cNvPr>
          <p:cNvSpPr txBox="1"/>
          <p:nvPr/>
        </p:nvSpPr>
        <p:spPr>
          <a:xfrm>
            <a:off x="667512" y="4458112"/>
            <a:ext cx="10684762" cy="854107"/>
          </a:xfrm>
          <a:prstGeom prst="rect">
            <a:avLst/>
          </a:prstGeom>
        </p:spPr>
        <p:txBody>
          <a:bodyPr vert="horz" lIns="91440" tIns="45720" rIns="91440" bIns="45720" rtlCol="0">
            <a:noAutofit/>
          </a:bodyPr>
          <a:lstStyle/>
          <a:p>
            <a:r>
              <a:rPr lang="da-DK" sz="2400" dirty="0"/>
              <a:t>Udstyret kan være spillernes eget, eller det kan stilles til rådighed af arrangøren eller den lokale klub / organisation.</a:t>
            </a:r>
          </a:p>
        </p:txBody>
      </p:sp>
      <p:sp>
        <p:nvSpPr>
          <p:cNvPr id="14" name="Tekstfelt 13">
            <a:extLst>
              <a:ext uri="{FF2B5EF4-FFF2-40B4-BE49-F238E27FC236}">
                <a16:creationId xmlns:a16="http://schemas.microsoft.com/office/drawing/2014/main" id="{8577F422-489F-435F-9C9E-7E8FC539586D}"/>
              </a:ext>
            </a:extLst>
          </p:cNvPr>
          <p:cNvSpPr txBox="1"/>
          <p:nvPr/>
        </p:nvSpPr>
        <p:spPr>
          <a:xfrm>
            <a:off x="667512" y="1827477"/>
            <a:ext cx="10684762" cy="430513"/>
          </a:xfrm>
          <a:prstGeom prst="rect">
            <a:avLst/>
          </a:prstGeom>
        </p:spPr>
        <p:txBody>
          <a:bodyPr vert="horz" lIns="91440" tIns="45720" rIns="91440" bIns="45720" rtlCol="0">
            <a:noAutofit/>
          </a:bodyPr>
          <a:lstStyle/>
          <a:p>
            <a:r>
              <a:rPr lang="da-DK" sz="2400" b="1" dirty="0"/>
              <a:t>Hybrid</a:t>
            </a:r>
            <a:r>
              <a:rPr lang="da-DK" sz="2400" dirty="0"/>
              <a:t> – Som navnet siger er det lidt et blandingsprodukt.</a:t>
            </a:r>
          </a:p>
        </p:txBody>
      </p:sp>
      <p:sp>
        <p:nvSpPr>
          <p:cNvPr id="13" name="Tekstfelt 12">
            <a:extLst>
              <a:ext uri="{FF2B5EF4-FFF2-40B4-BE49-F238E27FC236}">
                <a16:creationId xmlns:a16="http://schemas.microsoft.com/office/drawing/2014/main" id="{C0005624-8050-4C20-9599-7731D2EE7382}"/>
              </a:ext>
            </a:extLst>
          </p:cNvPr>
          <p:cNvSpPr txBox="1"/>
          <p:nvPr/>
        </p:nvSpPr>
        <p:spPr>
          <a:xfrm>
            <a:off x="669037" y="5210929"/>
            <a:ext cx="10684762" cy="1481871"/>
          </a:xfrm>
          <a:prstGeom prst="rect">
            <a:avLst/>
          </a:prstGeom>
        </p:spPr>
        <p:txBody>
          <a:bodyPr vert="horz" lIns="91440" tIns="45720" rIns="91440" bIns="45720" rtlCol="0">
            <a:noAutofit/>
          </a:bodyPr>
          <a:lstStyle/>
          <a:p>
            <a:r>
              <a:rPr lang="da-DK" sz="2400" dirty="0"/>
              <a:t>I nogle tilfælde tillades det, at spillerne også har et traditionelt skakspil, som de kan overføre stillingen til. Dette sæt må dog ikke anvendes til analyse – det skal altid vise samme stilling som skakplatformen (evt. bortset fra det seneste træk, der endnu ikke er overført).</a:t>
            </a:r>
          </a:p>
        </p:txBody>
      </p:sp>
    </p:spTree>
    <p:extLst>
      <p:ext uri="{BB962C8B-B14F-4D97-AF65-F5344CB8AC3E}">
        <p14:creationId xmlns:p14="http://schemas.microsoft.com/office/powerpoint/2010/main" val="128557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2522</TotalTime>
  <Words>667</Words>
  <Application>Microsoft Office PowerPoint</Application>
  <PresentationFormat>Widescreen</PresentationFormat>
  <Paragraphs>41</Paragraphs>
  <Slides>11</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11</vt:i4>
      </vt:variant>
    </vt:vector>
  </HeadingPairs>
  <TitlesOfParts>
    <vt:vector size="15" baseType="lpstr">
      <vt:lpstr>Arial</vt:lpstr>
      <vt:lpstr>Calibri</vt:lpstr>
      <vt:lpstr>Calibri Light</vt:lpstr>
      <vt:lpstr>Office-tema</vt:lpstr>
      <vt:lpstr>Dansk Skak Unions  Dommerkursus </vt:lpstr>
      <vt:lpstr>On-line skak</vt:lpstr>
      <vt:lpstr>On-line skak</vt:lpstr>
      <vt:lpstr>On-line skak</vt:lpstr>
      <vt:lpstr>On-line skak</vt:lpstr>
      <vt:lpstr>On-line skak</vt:lpstr>
      <vt:lpstr>On-line skak</vt:lpstr>
      <vt:lpstr>On-line skak</vt:lpstr>
      <vt:lpstr>On-line skak</vt:lpstr>
      <vt:lpstr>Hybrid skak</vt:lpstr>
      <vt:lpstr>On-line skak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Dansk Skak Unions  Dommerkursus </dc:title>
  <dc:creator>Vagn Lauritzen</dc:creator>
  <cp:lastModifiedBy>Vagn Lauritzen</cp:lastModifiedBy>
  <cp:revision>53</cp:revision>
  <dcterms:created xsi:type="dcterms:W3CDTF">2021-12-24T15:24:40Z</dcterms:created>
  <dcterms:modified xsi:type="dcterms:W3CDTF">2023-09-19T09:30:58Z</dcterms:modified>
</cp:coreProperties>
</file>